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Nirmala UI" panose="020B0502040204020203" pitchFamily="34" charset="0"/>
      <p:regular r:id="rId14"/>
      <p:bold r:id="rId15"/>
    </p:embeddedFont>
    <p:embeddedFont>
      <p:font typeface="Fira Sans Condensed Light" panose="020B0604020202020204" charset="0"/>
      <p:regular r:id="rId16"/>
      <p:bold r:id="rId17"/>
      <p:italic r:id="rId18"/>
      <p:boldItalic r:id="rId19"/>
    </p:embeddedFont>
    <p:embeddedFont>
      <p:font typeface="Bahnschrift SemiBold SemiConden" panose="020B0502040204020203" pitchFamily="34" charset="0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ira Sans Condensed" panose="020B0604020202020204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  <p:embeddedFont>
      <p:font typeface="Constantia" panose="02030602050306030303" pitchFamily="18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Bahnschrift SemiBold" panose="020B0502040204020203" pitchFamily="34" charset="0"/>
      <p:bold r:id="rId37"/>
    </p:embeddedFont>
    <p:embeddedFont>
      <p:font typeface="Gadugi" panose="020B0502040204020203" pitchFamily="34" charset="0"/>
      <p:regular r:id="rId38"/>
      <p:bold r:id="rId39"/>
    </p:embeddedFont>
    <p:embeddedFont>
      <p:font typeface="Bahnschrift" panose="020B0502040204020203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59BE3-C915-4E5E-A1DB-84E6BE809EE4}">
  <a:tblStyle styleId="{40959BE3-C915-4E5E-A1DB-84E6BE809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17" y="91"/>
      </p:cViewPr>
      <p:guideLst>
        <p:guide orient="horz" pos="625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657600" y="1059180"/>
            <a:ext cx="5184775" cy="1272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2-Days National level Hackathon </a:t>
            </a:r>
            <a:endParaRPr sz="32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898557" y="2537460"/>
            <a:ext cx="4943819" cy="2290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  <a:r>
              <a:rPr lang="en" sz="2400" b="1" dirty="0" smtClean="0">
                <a:solidFill>
                  <a:srgbClr val="FFFF00"/>
                </a:solidFill>
                <a:latin typeface="Constantia" panose="02030602050306030303" pitchFamily="18" charset="0"/>
              </a:rPr>
              <a:t> – AI IN EDUCATION</a:t>
            </a:r>
            <a:endParaRPr lang="en" sz="1800" b="1" dirty="0">
              <a:latin typeface="Constantia" panose="02030602050306030303" pitchFamily="18" charset="0"/>
            </a:endParaRPr>
          </a:p>
          <a:p>
            <a:pPr marL="0" lvl="0" indent="0"/>
            <a:r>
              <a:rPr lang="en" sz="2000" b="1" u="sng" dirty="0" smtClean="0">
                <a:solidFill>
                  <a:schemeClr val="tx2"/>
                </a:solidFill>
              </a:rPr>
              <a:t>Innovative Team Idea </a:t>
            </a:r>
            <a:r>
              <a:rPr lang="en" sz="2000" b="1" dirty="0" smtClean="0">
                <a:solidFill>
                  <a:schemeClr val="tx2"/>
                </a:solidFill>
              </a:rPr>
              <a:t>– Friendly AI for Special Minds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chemeClr val="tx2"/>
              </a:solidFill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 smtClean="0">
                <a:solidFill>
                  <a:srgbClr val="FFFF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Team Leader </a:t>
            </a:r>
            <a:r>
              <a:rPr lang="en" sz="2000" b="1" dirty="0" smtClean="0">
                <a:solidFill>
                  <a:srgbClr val="FFFF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Shimoli Gupta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Member – Palak Sharma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Member – Palak Sahu</a:t>
            </a:r>
            <a:endParaRPr lang="en" sz="2000" b="1" dirty="0">
              <a:solidFill>
                <a:srgbClr val="FFFF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589020" y="99060"/>
            <a:ext cx="5463540" cy="7543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135" y="27989"/>
            <a:ext cx="4320490" cy="906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55269" y="86310"/>
            <a:ext cx="7704000" cy="92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POTENTOIAL OUTCOME</a:t>
            </a:r>
            <a:endParaRPr sz="3600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3273085" y="2283881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49" name="Google Shape;449;p24"/>
          <p:cNvGrpSpPr/>
          <p:nvPr/>
        </p:nvGrpSpPr>
        <p:grpSpPr>
          <a:xfrm>
            <a:off x="6594929" y="2283881"/>
            <a:ext cx="1470600" cy="1971219"/>
            <a:chOff x="6594929" y="2283881"/>
            <a:chExt cx="1470600" cy="1971219"/>
          </a:xfrm>
        </p:grpSpPr>
        <p:sp>
          <p:nvSpPr>
            <p:cNvPr id="450" name="Google Shape;450;p24"/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51" name="Google Shape;451;p24"/>
            <p:cNvGrpSpPr/>
            <p:nvPr/>
          </p:nvGrpSpPr>
          <p:grpSpPr>
            <a:xfrm>
              <a:off x="6594929" y="3515386"/>
              <a:ext cx="1470600" cy="739714"/>
              <a:chOff x="6594929" y="3511858"/>
              <a:chExt cx="1470600" cy="739714"/>
            </a:xfrm>
          </p:grpSpPr>
          <p:sp>
            <p:nvSpPr>
              <p:cNvPr id="452" name="Google Shape;452;p24"/>
              <p:cNvSpPr txBox="1"/>
              <p:nvPr/>
            </p:nvSpPr>
            <p:spPr>
              <a:xfrm>
                <a:off x="6594929" y="3767072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53" name="Google Shape;453;p24"/>
              <p:cNvSpPr txBox="1"/>
              <p:nvPr/>
            </p:nvSpPr>
            <p:spPr>
              <a:xfrm>
                <a:off x="6594929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1217141" y="1015630"/>
            <a:ext cx="6617043" cy="3574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FFFF00"/>
                </a:solidFill>
                <a:ea typeface="Gadugi" panose="020B0502040204020203" pitchFamily="34" charset="0"/>
              </a:rPr>
              <a:t>1</a:t>
            </a:r>
            <a:r>
              <a:rPr lang="en-IN" sz="2800" dirty="0" smtClean="0">
                <a:solidFill>
                  <a:srgbClr val="FFFF00"/>
                </a:solidFill>
                <a:ea typeface="Gadugi" panose="020B0502040204020203" pitchFamily="34" charset="0"/>
              </a:rPr>
              <a:t>. Better accessibility for students with special needs.</a:t>
            </a:r>
          </a:p>
          <a:p>
            <a:pPr algn="ctr"/>
            <a:r>
              <a:rPr lang="en-IN" sz="2800" dirty="0" smtClean="0">
                <a:solidFill>
                  <a:srgbClr val="FFFF00"/>
                </a:solidFill>
                <a:ea typeface="Gadugi" panose="020B0502040204020203" pitchFamily="34" charset="0"/>
              </a:rPr>
              <a:t>2. Improved communication and learning experience.</a:t>
            </a:r>
          </a:p>
          <a:p>
            <a:pPr algn="ctr"/>
            <a:r>
              <a:rPr lang="en-IN" sz="2800" dirty="0" smtClean="0">
                <a:solidFill>
                  <a:srgbClr val="FFFF00"/>
                </a:solidFill>
                <a:ea typeface="Gadugi" panose="020B0502040204020203" pitchFamily="34" charset="0"/>
              </a:rPr>
              <a:t>3. Reduced dependency on external support.</a:t>
            </a:r>
            <a:endParaRPr lang="en-IN" sz="2800" dirty="0">
              <a:solidFill>
                <a:srgbClr val="FFFF00"/>
              </a:solidFill>
              <a:ea typeface="Gadug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818574" y="1640976"/>
            <a:ext cx="7704000" cy="2115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8800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THANKYOU</a:t>
            </a:r>
            <a:endParaRPr sz="88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1204475" y="1464478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1205675" y="3476091"/>
            <a:ext cx="32802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“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40080" y="192024"/>
            <a:ext cx="7784020" cy="704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INTRODUCTION</a:t>
            </a:r>
            <a:endParaRPr sz="3000" u="sng" dirty="0">
              <a:solidFill>
                <a:schemeClr val="bg2">
                  <a:lumMod val="20000"/>
                  <a:lumOff val="8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20100" y="1070179"/>
            <a:ext cx="7528256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Education should be all persuasive for all students so that there overall physical, mental, and pyscological development can be done.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 tool can make learning easier and inclusive.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Wingdings" panose="05000000000000000000" pitchFamily="2" charset="2"/>
              <a:buChar char="q"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 makes the education feasible and accessible for the special needed students so that the inclusive growth of students for every category could be done and growth can be achieved.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9171" y="152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PROBLEM STATEMENT</a:t>
            </a:r>
            <a:endParaRPr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1181" y="1301263"/>
            <a:ext cx="7870874" cy="2904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Special need students face barriers in learning : AI can bridge this gap by providing accessible tools like speech-to-text, sign language translation, and simplified content.</a:t>
            </a:r>
            <a:endParaRPr lang="en-IN" sz="2400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63062"/>
            <a:ext cx="7704000" cy="1049138"/>
          </a:xfrm>
        </p:spPr>
        <p:txBody>
          <a:bodyPr/>
          <a:lstStyle/>
          <a:p>
            <a:pPr lvl="0"/>
            <a:r>
              <a:rPr lang="en-IN" u="sng" dirty="0" smtClean="0"/>
              <a:t>FEATURES – OUR INOVATIVE WEBSITE</a:t>
            </a:r>
            <a:endParaRPr lang="en-IN" u="sng" dirty="0"/>
          </a:p>
        </p:txBody>
      </p:sp>
      <p:grpSp>
        <p:nvGrpSpPr>
          <p:cNvPr id="119" name="Google Shape;119;p18"/>
          <p:cNvGrpSpPr/>
          <p:nvPr/>
        </p:nvGrpSpPr>
        <p:grpSpPr>
          <a:xfrm>
            <a:off x="15658" y="1656997"/>
            <a:ext cx="1938614" cy="2177896"/>
            <a:chOff x="716600" y="1790299"/>
            <a:chExt cx="1883100" cy="2086651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716600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77329" y="1876456"/>
            <a:ext cx="7491007" cy="296739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accent5">
                    <a:lumMod val="10000"/>
                    <a:lumOff val="90000"/>
                  </a:schemeClr>
                </a:solidFill>
              </a:rPr>
              <a:t>Helps visually impaired students hear study material.</a:t>
            </a:r>
            <a:endParaRPr lang="en-US" sz="2400" b="1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accent5">
                    <a:lumMod val="10000"/>
                    <a:lumOff val="90000"/>
                  </a:schemeClr>
                </a:solidFill>
              </a:rPr>
              <a:t>Converts </a:t>
            </a:r>
            <a:r>
              <a:rPr lang="en-US" sz="2400" b="1" dirty="0">
                <a:solidFill>
                  <a:schemeClr val="accent5">
                    <a:lumMod val="10000"/>
                    <a:lumOff val="90000"/>
                  </a:schemeClr>
                </a:solidFill>
              </a:rPr>
              <a:t>teacher’s speech into written text for </a:t>
            </a:r>
            <a:r>
              <a:rPr lang="en-US" sz="2400" b="1" dirty="0" smtClean="0">
                <a:solidFill>
                  <a:schemeClr val="accent5">
                    <a:lumMod val="10000"/>
                    <a:lumOff val="90000"/>
                  </a:schemeClr>
                </a:solidFill>
              </a:rPr>
              <a:t>hearing – impaired.                                                                                                                                                                                                              </a:t>
            </a:r>
            <a:endParaRPr lang="en-US" sz="2400" b="1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endParaRPr lang="en-US" sz="2400" b="1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accent5">
                    <a:lumMod val="10000"/>
                    <a:lumOff val="90000"/>
                  </a:schemeClr>
                </a:solidFill>
              </a:rPr>
              <a:t>Example-reading </a:t>
            </a:r>
            <a:r>
              <a:rPr lang="en-US" sz="2400" b="1" dirty="0">
                <a:solidFill>
                  <a:schemeClr val="accent5">
                    <a:lumMod val="10000"/>
                    <a:lumOff val="90000"/>
                  </a:schemeClr>
                </a:solidFill>
              </a:rPr>
              <a:t>pdf aloud, converting lectures </a:t>
            </a:r>
            <a:endParaRPr lang="en-IN" sz="2400" b="1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77462" y="781970"/>
            <a:ext cx="7178381" cy="775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FEATURE -1 </a:t>
            </a:r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– </a:t>
            </a:r>
            <a:r>
              <a:rPr lang="en-US" sz="1600" dirty="0" smtClean="0">
                <a:solidFill>
                  <a:srgbClr val="FFC000"/>
                </a:solidFill>
              </a:rPr>
              <a:t>TEXT-TO-SPEECH &amp; SPEECH-TO-TEXT</a:t>
            </a:r>
            <a:endParaRPr lang="en-IN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95755" y="175848"/>
            <a:ext cx="6836898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FEATURE-2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</a:t>
            </a:r>
            <a:r>
              <a:rPr lang="en-US" sz="2000" dirty="0">
                <a:solidFill>
                  <a:srgbClr val="FFFF00"/>
                </a:solidFill>
                <a:latin typeface="Bahnschrift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REAL-TIME SIGN LANGUAGE TRANSLATION</a:t>
            </a:r>
            <a:endParaRPr lang="en-IN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982981" y="1341354"/>
            <a:ext cx="7262445" cy="31300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AI detects teacher’s voice → converts into sign language animation.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Deaf students can follow classroom discussions.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Example : Virtual avatar showing real-time gestures.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0"/>
          <p:cNvGrpSpPr/>
          <p:nvPr/>
        </p:nvGrpSpPr>
        <p:grpSpPr>
          <a:xfrm>
            <a:off x="5996412" y="1968872"/>
            <a:ext cx="2018400" cy="1058696"/>
            <a:chOff x="5996412" y="1968872"/>
            <a:chExt cx="2018400" cy="1058696"/>
          </a:xfrm>
        </p:grpSpPr>
        <p:sp>
          <p:nvSpPr>
            <p:cNvPr id="190" name="Google Shape;190;p20"/>
            <p:cNvSpPr txBox="1"/>
            <p:nvPr/>
          </p:nvSpPr>
          <p:spPr>
            <a:xfrm flipH="1">
              <a:off x="5996412" y="1968872"/>
              <a:ext cx="201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 flipH="1">
              <a:off x="5996412" y="2222969"/>
              <a:ext cx="2018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923544" y="373225"/>
            <a:ext cx="7496363" cy="6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FEATURE-3</a:t>
            </a:r>
            <a:r>
              <a:rPr lang="en-US" sz="2400" dirty="0" smtClean="0">
                <a:solidFill>
                  <a:srgbClr val="FFFF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- SIMPLE-LANGUAGE SUMMARIZER</a:t>
            </a:r>
            <a:endParaRPr lang="en-IN" sz="2400" dirty="0">
              <a:solidFill>
                <a:srgbClr val="FFFF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2960" y="1463040"/>
            <a:ext cx="7470648" cy="290779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Converts complex content into easy-to-read summaries.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Helpful for students with learning disabilities/dyslexia.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2"/>
                </a:solidFill>
              </a:rPr>
              <a:t>Example : Summarizing a long chapter into simple points.</a:t>
            </a:r>
            <a:endParaRPr lang="en-IN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65820" y="0"/>
            <a:ext cx="7704000" cy="585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 smtClean="0">
                <a:latin typeface="Bahnschrift SemiBold SemiConden" panose="020B0502040204020203" pitchFamily="34" charset="0"/>
              </a:rPr>
              <a:t>PROPOSED SOLUTION</a:t>
            </a:r>
            <a:endParaRPr sz="4000" u="sng" dirty="0">
              <a:latin typeface="Bahnschrift SemiBold SemiConden" panose="020B050204020402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80070" y="1051560"/>
            <a:ext cx="6802642" cy="3776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Develop an AI-powered platform for inclusive learning.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speech, text and gestures recognition for accessibility.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Ensure simple, adaptive and user-friendly design.</a:t>
            </a:r>
            <a:endParaRPr lang="en-IN" sz="2800" dirty="0">
              <a:solidFill>
                <a:schemeClr val="accent2">
                  <a:lumMod val="60000"/>
                  <a:lumOff val="4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388620" y="179172"/>
            <a:ext cx="8230218" cy="46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IMPLEMENTION PLAN</a:t>
            </a:r>
            <a:endParaRPr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4953217" y="858566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96" name="Google Shape;296;p22"/>
          <p:cNvGrpSpPr/>
          <p:nvPr/>
        </p:nvGrpSpPr>
        <p:grpSpPr>
          <a:xfrm>
            <a:off x="6412110" y="2028028"/>
            <a:ext cx="1518607" cy="741874"/>
            <a:chOff x="6430163" y="2024600"/>
            <a:chExt cx="1518607" cy="740024"/>
          </a:xfrm>
        </p:grpSpPr>
        <p:sp>
          <p:nvSpPr>
            <p:cNvPr id="297" name="Google Shape;297;p22"/>
            <p:cNvSpPr txBox="1"/>
            <p:nvPr/>
          </p:nvSpPr>
          <p:spPr>
            <a:xfrm>
              <a:off x="6430163" y="2280124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6430171" y="2024600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99" name="Google Shape;299;p22"/>
          <p:cNvGrpSpPr/>
          <p:nvPr/>
        </p:nvGrpSpPr>
        <p:grpSpPr>
          <a:xfrm>
            <a:off x="6201563" y="4175817"/>
            <a:ext cx="1518607" cy="738332"/>
            <a:chOff x="6430163" y="3486341"/>
            <a:chExt cx="1518607" cy="736491"/>
          </a:xfrm>
        </p:grpSpPr>
        <p:sp>
          <p:nvSpPr>
            <p:cNvPr id="300" name="Google Shape;300;p22"/>
            <p:cNvSpPr txBox="1"/>
            <p:nvPr/>
          </p:nvSpPr>
          <p:spPr>
            <a:xfrm>
              <a:off x="6430163" y="3738332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1" name="Google Shape;301;p22"/>
            <p:cNvSpPr txBox="1"/>
            <p:nvPr/>
          </p:nvSpPr>
          <p:spPr>
            <a:xfrm>
              <a:off x="6430171" y="3486341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2" name="Google Shape;302;p22"/>
          <p:cNvGrpSpPr/>
          <p:nvPr/>
        </p:nvGrpSpPr>
        <p:grpSpPr>
          <a:xfrm>
            <a:off x="1185999" y="2024600"/>
            <a:ext cx="1573344" cy="965367"/>
            <a:chOff x="1185999" y="2024600"/>
            <a:chExt cx="1573344" cy="965367"/>
          </a:xfrm>
        </p:grpSpPr>
        <p:sp>
          <p:nvSpPr>
            <p:cNvPr id="303" name="Google Shape;303;p22"/>
            <p:cNvSpPr txBox="1"/>
            <p:nvPr/>
          </p:nvSpPr>
          <p:spPr>
            <a:xfrm>
              <a:off x="1240743" y="2505467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1185999" y="2024600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8039577" y="3561692"/>
            <a:ext cx="320362" cy="306516"/>
            <a:chOff x="3950316" y="3820307"/>
            <a:chExt cx="369805" cy="353782"/>
          </a:xfrm>
        </p:grpSpPr>
        <p:sp>
          <p:nvSpPr>
            <p:cNvPr id="309" name="Google Shape;30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5988346" y="3763372"/>
            <a:ext cx="140763" cy="140306"/>
            <a:chOff x="852385" y="1510916"/>
            <a:chExt cx="353145" cy="351998"/>
          </a:xfrm>
        </p:grpSpPr>
        <p:sp>
          <p:nvSpPr>
            <p:cNvPr id="337" name="Google Shape;337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721200" y="1241854"/>
            <a:ext cx="5300003" cy="346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FRONTEND</a:t>
            </a:r>
            <a:endParaRPr lang="en-US" sz="2800" u="sng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algn="ctr"/>
            <a:endParaRPr lang="en-US" u="sng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2400" u="sng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Tool/ Tech </a:t>
            </a:r>
            <a:r>
              <a:rPr lang="en-US" sz="24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endParaRPr lang="en-US" sz="2400" u="sng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algn="ctr"/>
            <a:endParaRPr lang="en-US" u="sng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</a:rPr>
              <a:t>Angular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(Frontend framework)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</a:rPr>
              <a:t>Html / CSS </a:t>
            </a:r>
            <a:r>
              <a:rPr lang="en-US" sz="2000" dirty="0" smtClean="0">
                <a:solidFill>
                  <a:schemeClr val="tx2"/>
                </a:solidFill>
              </a:rPr>
              <a:t>/ Bootstrap (styling)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/>
        </p:nvSpPr>
        <p:spPr>
          <a:xfrm>
            <a:off x="2075688" y="999738"/>
            <a:ext cx="2906489" cy="3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28351" y="661087"/>
            <a:ext cx="6442813" cy="3731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u="sng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2800" u="sng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BACKEND DEVELOPER</a:t>
            </a:r>
          </a:p>
          <a:p>
            <a:pPr algn="ctr"/>
            <a:endParaRPr lang="en-US" sz="2800" u="sng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2000" u="sng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Tool / Tech </a:t>
            </a:r>
            <a:r>
              <a:rPr lang="en-US" sz="20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</a:p>
          <a:p>
            <a:pPr algn="ctr"/>
            <a:endParaRPr lang="en-US" u="sng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 Node.js / Express.js / API</a:t>
            </a:r>
            <a:endParaRPr lang="en-US" sz="2000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Database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ongoDb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316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Nirmala UI</vt:lpstr>
      <vt:lpstr>Fira Sans Condensed Light</vt:lpstr>
      <vt:lpstr>Roboto Condensed Light</vt:lpstr>
      <vt:lpstr>Bahnschrift SemiBold SemiConden</vt:lpstr>
      <vt:lpstr>Calibri Light</vt:lpstr>
      <vt:lpstr>Fira Sans Condensed</vt:lpstr>
      <vt:lpstr>Rajdhani</vt:lpstr>
      <vt:lpstr>Wingdings</vt:lpstr>
      <vt:lpstr>Anaheim</vt:lpstr>
      <vt:lpstr>Constantia</vt:lpstr>
      <vt:lpstr>Calibri</vt:lpstr>
      <vt:lpstr>Arial</vt:lpstr>
      <vt:lpstr>Bahnschrift SemiBold</vt:lpstr>
      <vt:lpstr>Gadugi</vt:lpstr>
      <vt:lpstr>Bahnschrift</vt:lpstr>
      <vt:lpstr>AI Tech Agency Infographics by Slidesgo</vt:lpstr>
      <vt:lpstr>A 2-Days National level Hackathon </vt:lpstr>
      <vt:lpstr>INTRODUCTION</vt:lpstr>
      <vt:lpstr>PROBLEM STATEMENT</vt:lpstr>
      <vt:lpstr>FEATURES – OUR INOVATIVE WEBSITE</vt:lpstr>
      <vt:lpstr>PowerPoint Presentation</vt:lpstr>
      <vt:lpstr>PowerPoint Presentation</vt:lpstr>
      <vt:lpstr>PROPOSED SOLUTION</vt:lpstr>
      <vt:lpstr>IMPLEMENTION PLAN</vt:lpstr>
      <vt:lpstr>PowerPoint Presentation</vt:lpstr>
      <vt:lpstr>POTENTOIAL OUTCOME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2-Days National level Hackathon</dc:title>
  <dc:creator>lenovo</dc:creator>
  <cp:lastModifiedBy>lenovo</cp:lastModifiedBy>
  <cp:revision>40</cp:revision>
  <dcterms:modified xsi:type="dcterms:W3CDTF">2025-09-02T17:35:17Z</dcterms:modified>
</cp:coreProperties>
</file>